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24"/>
  </p:notesMasterIdLst>
  <p:sldIdLst>
    <p:sldId id="263" r:id="rId2"/>
    <p:sldId id="257" r:id="rId3"/>
    <p:sldId id="259" r:id="rId4"/>
    <p:sldId id="258" r:id="rId5"/>
    <p:sldId id="264" r:id="rId6"/>
    <p:sldId id="261" r:id="rId7"/>
    <p:sldId id="262" r:id="rId8"/>
    <p:sldId id="265" r:id="rId9"/>
    <p:sldId id="266" r:id="rId10"/>
    <p:sldId id="282" r:id="rId11"/>
    <p:sldId id="283" r:id="rId12"/>
    <p:sldId id="278" r:id="rId13"/>
    <p:sldId id="279" r:id="rId14"/>
    <p:sldId id="280" r:id="rId15"/>
    <p:sldId id="281" r:id="rId16"/>
    <p:sldId id="267" r:id="rId17"/>
    <p:sldId id="268" r:id="rId18"/>
    <p:sldId id="277" r:id="rId19"/>
    <p:sldId id="274" r:id="rId20"/>
    <p:sldId id="275" r:id="rId21"/>
    <p:sldId id="285" r:id="rId22"/>
    <p:sldId id="2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7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1333-A49B-49F2-86BC-95698D55582A}" type="datetimeFigureOut">
              <a:rPr lang="zh-TW" altLang="en-US" smtClean="0"/>
              <a:t>2023/3/31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146CA-2F96-457C-84DE-079C3EE23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56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09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173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443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926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945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797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104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586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034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993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10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888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87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767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04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82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76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44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41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27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146CA-2F96-457C-84DE-079C3EE2313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83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2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0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B482E8-6E0E-1B4F-B1FD-C69DB9E858D9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802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FA1846-DA80-1C48-A609-854EA85C59AD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399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BF54567-0DE4-3F47-BF90-CB84690072F9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2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20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153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9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62726E-379B-B349-9EED-81ED093FA806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3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9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FA1846-DA80-1C48-A609-854EA85C59AD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4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1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7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2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2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1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383604" y="4426481"/>
            <a:ext cx="7894252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i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勞動部職業安全衛生署  南區勞工健康服務中心</a:t>
            </a:r>
            <a:endParaRPr lang="en-US" altLang="zh-TW" sz="2400" b="1" i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24530" y="2905399"/>
            <a:ext cx="9513117" cy="1492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勞動部職業安全衛生署</a:t>
            </a:r>
            <a:endParaRPr lang="en-US" altLang="zh-TW" sz="7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9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OCCUPATIONAL SAFETY AND HEALTH ADMINISTRATION, </a:t>
            </a:r>
            <a:r>
              <a:rPr lang="en-US" altLang="zh-TW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MINISTRY OF LABOR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979867"/>
            <a:ext cx="1418248" cy="1418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71" y="496269"/>
            <a:ext cx="995275" cy="99669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684662" y="1354117"/>
            <a:ext cx="1659035" cy="375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版本 </a:t>
            </a:r>
            <a:r>
              <a:rPr lang="en-US" altLang="zh-TW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1.0.217</a:t>
            </a:r>
            <a:endParaRPr lang="en-US" altLang="zh-TW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14380" y="1163195"/>
            <a:ext cx="7894252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職場健康服務管理系統</a:t>
            </a:r>
            <a:r>
              <a:rPr lang="en-US" altLang="zh-TW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weCare</a:t>
            </a:r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0579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2709392" y="2221831"/>
            <a:ext cx="7293623" cy="183931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TW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1.0.217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功能異動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54" y="2118592"/>
            <a:ext cx="995275" cy="9966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74145" y="2976440"/>
            <a:ext cx="1659035" cy="375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版本 </a:t>
            </a:r>
            <a:r>
              <a:rPr lang="en-US" altLang="zh-TW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1.0.210</a:t>
            </a:r>
            <a:endParaRPr lang="en-US" altLang="zh-TW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875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329938" y="564564"/>
            <a:ext cx="8229600" cy="142617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異常工作負荷促發疾病</a:t>
            </a:r>
            <a:r>
              <a:rPr lang="en-US" altLang="zh-TW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健康風險個人套表</a:t>
            </a:r>
            <a:br>
              <a:rPr lang="en-US" altLang="zh-TW" dirty="0"/>
            </a:b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參見操作手冊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00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523867" y="1751937"/>
            <a:ext cx="7494381" cy="25075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4271058" y="3402957"/>
            <a:ext cx="7631997" cy="32773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字方塊 6"/>
          <p:cNvSpPr txBox="1"/>
          <p:nvPr/>
        </p:nvSpPr>
        <p:spPr>
          <a:xfrm flipH="1">
            <a:off x="974854" y="4500403"/>
            <a:ext cx="3566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人員資訊查詢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點選人員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按右鍵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選取套印目前選取項目</a:t>
            </a:r>
          </a:p>
        </p:txBody>
      </p:sp>
    </p:spTree>
    <p:extLst>
      <p:ext uri="{BB962C8B-B14F-4D97-AF65-F5344CB8AC3E}">
        <p14:creationId xmlns:p14="http://schemas.microsoft.com/office/powerpoint/2010/main" val="315988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2709392" y="2221831"/>
            <a:ext cx="7293623" cy="183931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TW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1.0.217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新增功能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54" y="2118592"/>
            <a:ext cx="995275" cy="9966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74145" y="2976440"/>
            <a:ext cx="1659035" cy="375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版本 </a:t>
            </a:r>
            <a:r>
              <a:rPr lang="en-US" altLang="zh-TW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1.0.210</a:t>
            </a:r>
            <a:endParaRPr lang="en-US" altLang="zh-TW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87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329938" y="564564"/>
            <a:ext cx="8229600" cy="142617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母性健康保護</a:t>
            </a:r>
            <a:r>
              <a:rPr lang="en-US" altLang="zh-TW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個案管理</a:t>
            </a:r>
            <a:br>
              <a:rPr lang="en-US" altLang="zh-TW" dirty="0"/>
            </a:b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參見操作手冊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32~34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18" y="2241458"/>
            <a:ext cx="11520000" cy="402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5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329938" y="564564"/>
            <a:ext cx="8229600" cy="142617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母性健康保護</a:t>
            </a:r>
            <a:r>
              <a:rPr lang="en-US" altLang="zh-TW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附表匯入</a:t>
            </a:r>
            <a:br>
              <a:rPr lang="en-US" altLang="zh-TW" dirty="0"/>
            </a:b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參見操作手冊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34~35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9" y="1922999"/>
            <a:ext cx="11520000" cy="49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3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329938" y="564564"/>
            <a:ext cx="8229600" cy="142617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母性健康保護</a:t>
            </a:r>
            <a:r>
              <a:rPr lang="en-US" altLang="zh-TW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執行紀錄表、統計</a:t>
            </a:r>
            <a:br>
              <a:rPr lang="en-US" altLang="zh-TW" dirty="0"/>
            </a:b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參見操作手冊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35~39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3" y="1277649"/>
            <a:ext cx="3642783" cy="540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796" y="1997649"/>
            <a:ext cx="5885125" cy="360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1253" y="3797649"/>
            <a:ext cx="251175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0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3701" y="3087025"/>
            <a:ext cx="10146186" cy="90347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常見 </a:t>
            </a:r>
            <a:r>
              <a:rPr lang="en-US" altLang="zh-TW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Q &amp; A</a:t>
            </a:r>
            <a:endParaRPr lang="zh-TW" alt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178256" y="1409625"/>
            <a:ext cx="38370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endParaRPr lang="zh-TW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033975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90971"/>
            <a:ext cx="699968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81598"/>
            <a:ext cx="8229600" cy="20882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請務必確實下載更新檔案</a:t>
            </a:r>
            <a:endPara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 </a:t>
            </a: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7-Zip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WinRAR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WinZip 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等最新版之軟體。</a:t>
            </a:r>
            <a:endPara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Win 10 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內建的解壓縮程式，不適用。</a:t>
            </a:r>
            <a:endPara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TW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以滑鼠右鍵點擊壓所檔一次，在選單中點選 </a:t>
            </a:r>
            <a:r>
              <a:rPr lang="en-US" altLang="zh-TW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解壓縮至 </a:t>
            </a:r>
            <a:r>
              <a:rPr lang="en-US" altLang="zh-TW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OOO </a:t>
            </a:r>
            <a:r>
              <a:rPr lang="zh-TW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18" y="3489729"/>
            <a:ext cx="4857750" cy="2105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81807" y="3810055"/>
            <a:ext cx="9361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7-Zip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338778" y="3633744"/>
            <a:ext cx="12050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WinRAR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2910349" y="463588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如何解壓縮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_1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6372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81598"/>
            <a:ext cx="8229600" cy="2088233"/>
          </a:xfrm>
        </p:spPr>
        <p:txBody>
          <a:bodyPr>
            <a:normAutofit/>
          </a:bodyPr>
          <a:lstStyle/>
          <a:p>
            <a:pPr marL="384175" indent="-384175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錯誤的操作方式 </a:t>
            </a: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絕對不可以在壓縮程式中點擊安裝檔或操作檔案</a:t>
            </a: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2910349" y="463588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如何解壓縮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_2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50" y="2853794"/>
            <a:ext cx="47434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910349" y="6423119"/>
            <a:ext cx="8136904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請勿直接以滑鼠左鍵點擊壓縮檔，或在壓縮程式中操作檔案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複製、貼上、執行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icture 4" descr="C:\Users\Zepei\Pictures\221-2210250_emoji-no-png-cli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70" y="3543662"/>
            <a:ext cx="2700314" cy="292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向右箭號 12"/>
          <p:cNvSpPr/>
          <p:nvPr/>
        </p:nvSpPr>
        <p:spPr>
          <a:xfrm>
            <a:off x="2671937" y="2709778"/>
            <a:ext cx="2232248" cy="1516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請勿直接以滑鼠左鍵點擊壓縮檔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右彎箭號 13"/>
          <p:cNvSpPr/>
          <p:nvPr/>
        </p:nvSpPr>
        <p:spPr>
          <a:xfrm rot="10800000" flipH="1">
            <a:off x="3711046" y="3823591"/>
            <a:ext cx="1296144" cy="1910522"/>
          </a:xfrm>
          <a:prstGeom prst="ben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835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33019" y="346647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無法匯入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\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7704" y="1417978"/>
            <a:ext cx="9778692" cy="4525963"/>
          </a:xfrm>
        </p:spPr>
        <p:txBody>
          <a:bodyPr>
            <a:noAutofit/>
          </a:bodyPr>
          <a:lstStyle/>
          <a:p>
            <a:pPr marL="309563" indent="-309563">
              <a:lnSpc>
                <a:spcPts val="336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匯入匯出功能，皆透過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MS-Office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。若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電腦中，未安裝正確版本的微軟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軟體，則無法使用匯入匯出等功能。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3850" indent="-323850">
              <a:lnSpc>
                <a:spcPts val="336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筆電使用者請注意。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年前後的新款筆電，多會預設安裝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MS-Office App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。此為微軟系統提供之跨平台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桌機、筆電、平板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軟體，此款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MS-Office App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與一般桌機專用的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MS-Office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明顯不同。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無法操控之，亦會引發系統衝途。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建議解決方式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個必須，且依序執行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36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必須，請原電腦商將預設安裝的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MS-Office App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移除。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36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必須，重新安裝桌機版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MS-Office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網頁版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亦不適用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36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必須，重新確認 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能否操控本機的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。如右圖。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36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若無法完整顯示本機資訊，請洽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IT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工程師協助。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36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MS-Office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版本，或安裝較早版本之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(2010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014" y="4451394"/>
            <a:ext cx="2354838" cy="222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87850" y="346647"/>
            <a:ext cx="2191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6789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3460" y="2180315"/>
            <a:ext cx="10554574" cy="3636511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系統化健康服務執行紀錄之管理。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健康服務紀錄之統計分析報表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月報、季報、年報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醫藥用品管理與盤點。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肌肉骨骼問卷批次匯入與歷年資料管理。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過負荷資料批次匯入與歷年資料管理。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母性健康保護個案管理、附件匯入、統計分析。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人事資料庫批次匯入。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智慧型離線版問卷與匯入、統計分析功能，內建職安署公告指引中之問卷。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"/>
          <a:stretch/>
        </p:blipFill>
        <p:spPr>
          <a:xfrm>
            <a:off x="9109194" y="2057401"/>
            <a:ext cx="2670048" cy="2466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410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2856"/>
            <a:ext cx="9144000" cy="360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27597" y="5949281"/>
            <a:ext cx="914040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主資料列，只會呈現前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筆資料，更早的資料請使用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尋找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選擇欄位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輸入關鍵字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你想要找的資料。</a:t>
            </a:r>
          </a:p>
        </p:txBody>
      </p:sp>
      <p:sp>
        <p:nvSpPr>
          <p:cNvPr id="5" name="向下箭號 4"/>
          <p:cNvSpPr/>
          <p:nvPr/>
        </p:nvSpPr>
        <p:spPr>
          <a:xfrm rot="10800000">
            <a:off x="4938805" y="2996952"/>
            <a:ext cx="648072" cy="29523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7" name="Picture 3" descr="C:\Users\Zepei\Pictures\2022_weCare\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40" y="1323516"/>
            <a:ext cx="4312773" cy="39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3633019" y="346647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存檔筆數有限制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?!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161940" y="338654"/>
            <a:ext cx="2191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86770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91840" y="448232"/>
            <a:ext cx="8610600" cy="1293028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常提問的錯誤訊息代碼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110380" y="655678"/>
            <a:ext cx="2191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endParaRPr lang="zh-TW" altLang="en-US" sz="4400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728793"/>
              </p:ext>
            </p:extLst>
          </p:nvPr>
        </p:nvGraphicFramePr>
        <p:xfrm>
          <a:off x="392215" y="1625124"/>
          <a:ext cx="11510225" cy="482275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536352">
                  <a:extLst>
                    <a:ext uri="{9D8B030D-6E8A-4147-A177-3AD203B41FA5}">
                      <a16:colId xmlns:a16="http://schemas.microsoft.com/office/drawing/2014/main" val="3849832009"/>
                    </a:ext>
                  </a:extLst>
                </a:gridCol>
                <a:gridCol w="5973873">
                  <a:extLst>
                    <a:ext uri="{9D8B030D-6E8A-4147-A177-3AD203B41FA5}">
                      <a16:colId xmlns:a16="http://schemas.microsoft.com/office/drawing/2014/main" val="4082277135"/>
                    </a:ext>
                  </a:extLst>
                </a:gridCol>
              </a:tblGrid>
              <a:tr h="36431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錯誤代碼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053088"/>
                  </a:ext>
                </a:extLst>
              </a:tr>
              <a:tr h="64885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Run-time error ‘380’</a:t>
                      </a:r>
                      <a:r>
                        <a:rPr lang="zh-TW" altLang="en-US" sz="1800" dirty="0"/>
                        <a:t>：</a:t>
                      </a:r>
                      <a:r>
                        <a:rPr lang="en-US" altLang="zh-TW" sz="1800" dirty="0"/>
                        <a:t>Invalid property value</a:t>
                      </a:r>
                      <a:endParaRPr lang="zh-TW" altLang="en-US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螢幕太小，解析度不夠。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請更新至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吋螢幕。或將解析度調整至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1920* 1280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8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540129"/>
                  </a:ext>
                </a:extLst>
              </a:tr>
              <a:tr h="637556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Run-time error-2147418111(80010001):</a:t>
                      </a:r>
                    </a:p>
                    <a:p>
                      <a:r>
                        <a:rPr lang="en-US" altLang="zh-TW" sz="1800" dirty="0"/>
                        <a:t>Automation Call was rejected by </a:t>
                      </a:r>
                      <a:r>
                        <a:rPr lang="en-US" altLang="zh-TW" sz="1800" dirty="0" err="1"/>
                        <a:t>callee</a:t>
                      </a:r>
                      <a:r>
                        <a:rPr lang="en-US" altLang="zh-TW" sz="1800" dirty="0"/>
                        <a:t>.</a:t>
                      </a:r>
                      <a:r>
                        <a:rPr lang="zh-TW" altLang="en-US" sz="1800" dirty="0"/>
                        <a:t> </a:t>
                      </a:r>
                      <a:endParaRPr lang="zh-TW" altLang="en-US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不明原因中斷執行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weCare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套印期間，請勿點取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Excel)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。</a:t>
                      </a:r>
                      <a:endParaRPr lang="en-US" altLang="zh-TW" sz="18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108818"/>
                  </a:ext>
                </a:extLst>
              </a:tr>
              <a:tr h="364318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Run-time error ‘48‘:Error in loading DLL</a:t>
                      </a:r>
                      <a:endParaRPr lang="zh-TW" altLang="en-US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無法操控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 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，請確認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 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版本。</a:t>
                      </a:r>
                      <a:endParaRPr lang="zh-TW" altLang="en-US" sz="18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868793"/>
                  </a:ext>
                </a:extLst>
              </a:tr>
              <a:tr h="364318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Run-time error‘13‘: Type mismatch</a:t>
                      </a:r>
                      <a:r>
                        <a:rPr lang="zh-TW" altLang="en-US" sz="1800" dirty="0"/>
                        <a:t> </a:t>
                      </a:r>
                      <a:endParaRPr lang="zh-TW" altLang="en-US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匯入內容有誤，請檢查匯入檔。</a:t>
                      </a:r>
                      <a:endParaRPr lang="zh-TW" altLang="en-US" sz="18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453818"/>
                  </a:ext>
                </a:extLst>
              </a:tr>
              <a:tr h="364318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Run-time error‘94’: invalid use of Null</a:t>
                      </a:r>
                      <a:r>
                        <a:rPr lang="zh-TW" altLang="en-US" sz="1800" dirty="0"/>
                        <a:t> </a:t>
                      </a:r>
                      <a:endParaRPr lang="zh-TW" altLang="en-US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匯入內容有誤，不得為空值。</a:t>
                      </a:r>
                      <a:endParaRPr lang="zh-TW" altLang="en-US" sz="18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0129554"/>
                  </a:ext>
                </a:extLst>
              </a:tr>
              <a:tr h="637556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Run-time error‘91’:</a:t>
                      </a:r>
                    </a:p>
                    <a:p>
                      <a:r>
                        <a:rPr lang="en-US" altLang="zh-TW" sz="1800" dirty="0"/>
                        <a:t>Object variable or With block variable not set</a:t>
                      </a:r>
                      <a:r>
                        <a:rPr lang="zh-TW" altLang="en-US" sz="1800" dirty="0"/>
                        <a:t> </a:t>
                      </a:r>
                      <a:endParaRPr lang="zh-TW" altLang="en-US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不明原因中斷執行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weCare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套印期間，請勿點取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Excel)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8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652867"/>
                  </a:ext>
                </a:extLst>
              </a:tr>
              <a:tr h="673165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Run-time error‘-2147221163(80040155)’:</a:t>
                      </a:r>
                    </a:p>
                    <a:p>
                      <a:r>
                        <a:rPr lang="en-US" altLang="zh-TW" sz="1800" dirty="0"/>
                        <a:t>Automation error Interface not registered</a:t>
                      </a:r>
                      <a:r>
                        <a:rPr lang="zh-TW" altLang="en-US" sz="1800" dirty="0"/>
                        <a:t> </a:t>
                      </a:r>
                      <a:endParaRPr lang="zh-TW" altLang="en-US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無法操控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 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，請確認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 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版本。</a:t>
                      </a:r>
                      <a:endParaRPr lang="zh-TW" altLang="en-US" sz="18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925961"/>
                  </a:ext>
                </a:extLst>
              </a:tr>
              <a:tr h="757543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Run-time error’-2147319779(8002801d)’:</a:t>
                      </a:r>
                    </a:p>
                    <a:p>
                      <a:r>
                        <a:rPr lang="en-US" altLang="zh-TW" sz="1800" dirty="0"/>
                        <a:t>Automation error Library not registered</a:t>
                      </a:r>
                      <a:endParaRPr lang="zh-TW" altLang="en-US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無法操控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 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，請確認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 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版本。</a:t>
                      </a:r>
                      <a:endParaRPr lang="zh-TW" altLang="en-US" sz="18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56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91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問題回饋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538810"/>
            <a:ext cx="10554574" cy="3636511"/>
          </a:xfrm>
        </p:spPr>
        <p:txBody>
          <a:bodyPr>
            <a:noAutofit/>
          </a:bodyPr>
          <a:lstStyle/>
          <a:p>
            <a:pPr marL="354013" indent="-354013">
              <a:buFont typeface="Wingdings" panose="05000000000000000000" pitchFamily="2" charset="2"/>
              <a:buChar char="u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對於本系統之使用，若有任何問題，可直接與職安署委託辦理之「勞工健康服務中心」聯繫。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連絡電話：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0800-068-580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中心服務時間：週一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週五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09:00~18:00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或是下載「問題回饋單」後傳真或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反映問題。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8" y="4443012"/>
            <a:ext cx="2702322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5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基本安裝需求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電腦硬體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538810"/>
            <a:ext cx="8580782" cy="3636511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中央處理器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(CPU)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Intel Core i3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或同等級以上</a:t>
            </a: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記憶體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(RAM)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 GB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硬碟空間：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100 MB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</a:p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22" LED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螢幕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(IPS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AH-IPS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面板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螢幕解析度：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1920 × 1080 (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最佳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1280× 1024 (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6061" r="7692" b="6061"/>
          <a:stretch/>
        </p:blipFill>
        <p:spPr>
          <a:xfrm>
            <a:off x="9082022" y="2787505"/>
            <a:ext cx="2905761" cy="22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基本安裝需求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系統軟體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538810"/>
            <a:ext cx="10554574" cy="3636511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微軟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專業版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(Win 7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Win 10)</a:t>
            </a: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微軟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2010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專業版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至少應含有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Access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Power Point)</a:t>
            </a: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解壓縮軟體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(Win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Rar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或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7-Zip)</a:t>
            </a: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網頁瀏灠器：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IE (9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含，以上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Chrome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6061" r="7692" b="6061"/>
          <a:stretch/>
        </p:blipFill>
        <p:spPr>
          <a:xfrm>
            <a:off x="9019489" y="3901673"/>
            <a:ext cx="2905761" cy="22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1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適用範圍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538810"/>
            <a:ext cx="10554574" cy="363651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適用於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作業系統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(7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等版本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Mac 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不適用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須安裝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MS-Office 2010 (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以上之版本。</a:t>
            </a:r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MS-Office 365 APP 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版不適用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MS-Office 2010 (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以上之版本，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應為合法授權，且已啟動授權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MS-Office 2010 (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以上之版本，單獨開啟時，不可有任何提示訊息，或須由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user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確認後，才進入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MS-Office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之提示對話框。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下載時需使用解壓縮軟體 </a:t>
            </a:r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WinRAR 5.70 (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以上版本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049729" y="981922"/>
            <a:ext cx="2191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669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完整安裝</a:t>
            </a:r>
            <a:endParaRPr lang="zh-TW" altLang="en-US" sz="6600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2278" y="2319194"/>
            <a:ext cx="11711354" cy="2658398"/>
          </a:xfrm>
        </p:spPr>
        <p:txBody>
          <a:bodyPr>
            <a:noAutofit/>
          </a:bodyPr>
          <a:lstStyle/>
          <a:p>
            <a:pPr marL="339725" indent="-339725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完整安裝，適用於： 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0550" indent="-119063">
              <a:spcBef>
                <a:spcPts val="600"/>
              </a:spcBef>
              <a:spcAft>
                <a:spcPts val="0"/>
              </a:spcAft>
              <a:buFont typeface="微軟正黑體" panose="020B0604030504040204" pitchFamily="34" charset="-120"/>
              <a:buChar char="-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第一次使用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User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0550" indent="-119063">
              <a:spcBef>
                <a:spcPts val="600"/>
              </a:spcBef>
              <a:buFont typeface="微軟正黑體" panose="020B0604030504040204" pitchFamily="34" charset="-120"/>
              <a:buChar char="-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本機未安裝過任一版本的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0550" indent="-119063">
              <a:spcBef>
                <a:spcPts val="600"/>
              </a:spcBef>
              <a:buFont typeface="微軟正黑體" panose="020B0604030504040204" pitchFamily="34" charset="-120"/>
              <a:buChar char="-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全新的新電腦。</a:t>
            </a:r>
          </a:p>
          <a:p>
            <a:pPr marL="354013" indent="-35401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 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「完整安裝</a:t>
            </a:r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en-US" altLang="zh-TW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。須請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IT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工程師協助開放軟體安裝權限。安裝完成後，再恢復為原使用者權限。</a:t>
            </a:r>
          </a:p>
          <a:p>
            <a:pPr marL="354013" indent="-35401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若在已安裝過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的電腦中，執行完整安裝檔，則會覆蓋相同安裝位置中的所有表單與資料。</a:t>
            </a:r>
          </a:p>
          <a:p>
            <a:pPr marL="354013" indent="-354013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預設安裝於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D: \\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11222" y="1026166"/>
            <a:ext cx="2191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7690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7744" y="2057400"/>
            <a:ext cx="11684625" cy="4459866"/>
          </a:xfrm>
        </p:spPr>
        <p:txBody>
          <a:bodyPr>
            <a:noAutofit/>
          </a:bodyPr>
          <a:lstStyle/>
          <a:p>
            <a:pPr marL="339725" indent="-339725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更新，適用於：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0550" indent="-119063">
              <a:spcBef>
                <a:spcPts val="600"/>
              </a:spcBef>
              <a:buFont typeface="微軟正黑體" panose="020B0604030504040204" pitchFamily="34" charset="-120"/>
              <a:buChar char="-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本機已安裝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590550" indent="-119063">
              <a:spcBef>
                <a:spcPts val="600"/>
              </a:spcBef>
              <a:buFont typeface="微軟正黑體" panose="020B0604030504040204" pitchFamily="34" charset="-120"/>
              <a:buChar char="-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欲更新至最新版本。</a:t>
            </a:r>
          </a:p>
          <a:p>
            <a:pPr marL="339725" indent="-339725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 「更新包</a:t>
            </a:r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en-US" altLang="zh-TW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更新檔不用安裝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。因此不須請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IT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工程師協助開放軟體安裝權限。</a:t>
            </a:r>
          </a:p>
          <a:p>
            <a:pPr marL="339725" indent="-339725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請置換以下檔案：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0550" indent="-119063">
              <a:spcBef>
                <a:spcPts val="600"/>
              </a:spcBef>
              <a:buFont typeface="微軟正黑體" panose="020B0604030504040204" pitchFamily="34" charset="-120"/>
              <a:buChar char="-"/>
            </a:pPr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weCare.exe</a:t>
            </a:r>
          </a:p>
          <a:p>
            <a:pPr marL="590550" indent="-119063">
              <a:spcBef>
                <a:spcPts val="600"/>
              </a:spcBef>
              <a:buFont typeface="微軟正黑體" panose="020B0604030504040204" pitchFamily="34" charset="-120"/>
              <a:buChar char="-"/>
            </a:pPr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[DOC] 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資料夾內的所有附檔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1487" indent="0">
              <a:spcBef>
                <a:spcPts val="600"/>
              </a:spcBef>
              <a:buNone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複製並貼至本機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[DOC]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資料夾內。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1487" indent="0">
              <a:spcBef>
                <a:spcPts val="600"/>
              </a:spcBef>
              <a:buNone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預設位置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 D:\\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\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DataBase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\ DOC )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622031" y="1026166"/>
            <a:ext cx="2191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0450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基本安裝</a:t>
            </a:r>
            <a:endParaRPr lang="zh-TW" altLang="en-US" sz="6600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2278" y="2319194"/>
            <a:ext cx="11711354" cy="2658398"/>
          </a:xfrm>
        </p:spPr>
        <p:txBody>
          <a:bodyPr>
            <a:noAutofit/>
          </a:bodyPr>
          <a:lstStyle/>
          <a:p>
            <a:pPr marL="339725" indent="-339725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基本安裝，適用於： 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0550" indent="-119063">
              <a:spcBef>
                <a:spcPts val="600"/>
              </a:spcBef>
              <a:spcAft>
                <a:spcPts val="0"/>
              </a:spcAft>
              <a:buFont typeface="微軟正黑體" panose="020B0604030504040204" pitchFamily="34" charset="-120"/>
              <a:buChar char="-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由舊電腦備份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資料夾，至新電腦中。</a:t>
            </a:r>
          </a:p>
          <a:p>
            <a:pPr marL="708025" indent="-236538">
              <a:spcBef>
                <a:spcPts val="600"/>
              </a:spcBef>
              <a:spcAft>
                <a:spcPts val="0"/>
              </a:spcAft>
              <a:buFont typeface="微軟正黑體" panose="020B0604030504040204" pitchFamily="34" charset="-120"/>
              <a:buChar char="-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基本安裝只會安裝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必要系統元件，不會安裝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主程式或資料檔。</a:t>
            </a:r>
          </a:p>
          <a:p>
            <a:pPr marL="339725" indent="-339725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 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 基本安裝</a:t>
            </a:r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en-US" altLang="zh-TW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。須請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IT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工程師協助開放軟體安裝權限。安裝完成後，再恢復為原使用者權限。</a:t>
            </a:r>
          </a:p>
          <a:p>
            <a:pPr marL="339725" indent="-339725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若在已安裝過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的電腦中，執行基本安裝檔，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不會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覆蓋相同安裝位置中的所有表單與資料。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如需更新至最新版，仍需使用更新包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911222" y="1026166"/>
            <a:ext cx="2191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weCare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1189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421378" y="354247"/>
            <a:ext cx="8229600" cy="142617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完整安裝、基本安裝、更新</a:t>
            </a:r>
            <a:br>
              <a:rPr lang="en-US" altLang="zh-TW" dirty="0"/>
            </a:b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姐很忙，能簡單講一下嗎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?)</a:t>
            </a:r>
            <a:endParaRPr lang="zh-TW" altLang="en-US" sz="4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157832" y="2097194"/>
            <a:ext cx="2196004" cy="4339951"/>
            <a:chOff x="1133934" y="2168314"/>
            <a:chExt cx="2196004" cy="4339951"/>
          </a:xfrm>
        </p:grpSpPr>
        <p:sp>
          <p:nvSpPr>
            <p:cNvPr id="3" name="圓角矩形 2"/>
            <p:cNvSpPr/>
            <p:nvPr/>
          </p:nvSpPr>
          <p:spPr>
            <a:xfrm>
              <a:off x="1277710" y="4477992"/>
              <a:ext cx="2016224" cy="86409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完整安裝</a:t>
              </a:r>
            </a:p>
          </p:txBody>
        </p:sp>
        <p:pic>
          <p:nvPicPr>
            <p:cNvPr id="6" name="Picture 2" descr="C:\Users\Zepei\Pictures\1024px-Crystal_Clear_kdm_user_female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934" y="2168314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字方塊 8"/>
            <p:cNvSpPr txBox="1"/>
            <p:nvPr/>
          </p:nvSpPr>
          <p:spPr>
            <a:xfrm flipH="1">
              <a:off x="1241705" y="5584935"/>
              <a:ext cx="20882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weCare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新手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沒有備份資料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8162969" y="1831217"/>
            <a:ext cx="3384375" cy="4725280"/>
            <a:chOff x="4358738" y="1990734"/>
            <a:chExt cx="3384375" cy="4725280"/>
          </a:xfrm>
        </p:grpSpPr>
        <p:sp>
          <p:nvSpPr>
            <p:cNvPr id="4" name="圓角矩形 3"/>
            <p:cNvSpPr/>
            <p:nvPr/>
          </p:nvSpPr>
          <p:spPr>
            <a:xfrm>
              <a:off x="5017258" y="4510734"/>
              <a:ext cx="2016224" cy="86409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基本安裝</a:t>
              </a:r>
            </a:p>
          </p:txBody>
        </p:sp>
        <p:pic>
          <p:nvPicPr>
            <p:cNvPr id="7" name="Picture 7" descr="C:\Users\Zepei\Pictures\user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743" y="1990734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 flipH="1">
              <a:off x="4358738" y="5377186"/>
              <a:ext cx="338437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長官疼我 幫我換新電腦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有備份資料要移至新電腦上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複製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weCare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資料夾就能用</a:t>
              </a: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4482841" y="1849139"/>
            <a:ext cx="2671620" cy="4725179"/>
            <a:chOff x="8452142" y="1988479"/>
            <a:chExt cx="2671620" cy="4725179"/>
          </a:xfrm>
        </p:grpSpPr>
        <p:sp>
          <p:nvSpPr>
            <p:cNvPr id="5" name="圓角矩形 4"/>
            <p:cNvSpPr/>
            <p:nvPr/>
          </p:nvSpPr>
          <p:spPr>
            <a:xfrm>
              <a:off x="8919543" y="4510734"/>
              <a:ext cx="2016224" cy="86409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更新</a:t>
              </a:r>
            </a:p>
          </p:txBody>
        </p:sp>
        <p:pic>
          <p:nvPicPr>
            <p:cNvPr id="8" name="Picture 8" descr="C:\Users\Zepei\Pictures\administrator-icon-515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2142" y="1988479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 flipH="1">
              <a:off x="9035529" y="5374830"/>
              <a:ext cx="208823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原機操作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已有 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weCare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資料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不想麻煩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IT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小哥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6010165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561</TotalTime>
  <Words>1438</Words>
  <Application>Microsoft Office PowerPoint</Application>
  <PresentationFormat>寬螢幕</PresentationFormat>
  <Paragraphs>163</Paragraphs>
  <Slides>22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microsoft jhenghei</vt:lpstr>
      <vt:lpstr>華康儷粗黑</vt:lpstr>
      <vt:lpstr>微軟正黑體</vt:lpstr>
      <vt:lpstr>新細明體</vt:lpstr>
      <vt:lpstr>Arial</vt:lpstr>
      <vt:lpstr>Calibri</vt:lpstr>
      <vt:lpstr>Century Gothic</vt:lpstr>
      <vt:lpstr>Times New Roman</vt:lpstr>
      <vt:lpstr>Wingdings</vt:lpstr>
      <vt:lpstr>飛機雲</vt:lpstr>
      <vt:lpstr>PowerPoint 簡報</vt:lpstr>
      <vt:lpstr>功能說明</vt:lpstr>
      <vt:lpstr>基本安裝需求-電腦硬體</vt:lpstr>
      <vt:lpstr>基本安裝需求-系統軟體</vt:lpstr>
      <vt:lpstr> 適用範圍</vt:lpstr>
      <vt:lpstr>系統完整安裝</vt:lpstr>
      <vt:lpstr>系統更新</vt:lpstr>
      <vt:lpstr>系統基本安裝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常見 Q &amp; A</vt:lpstr>
      <vt:lpstr>PowerPoint 簡報</vt:lpstr>
      <vt:lpstr>PowerPoint 簡報</vt:lpstr>
      <vt:lpstr> 無法匯入\匯出</vt:lpstr>
      <vt:lpstr>PowerPoint 簡報</vt:lpstr>
      <vt:lpstr>常提問的錯誤訊息代碼</vt:lpstr>
      <vt:lpstr>問題回饋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59</cp:revision>
  <dcterms:created xsi:type="dcterms:W3CDTF">2020-08-25T02:41:39Z</dcterms:created>
  <dcterms:modified xsi:type="dcterms:W3CDTF">2023-03-31T09:56:13Z</dcterms:modified>
</cp:coreProperties>
</file>